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9" r:id="rId14"/>
    <p:sldId id="270" r:id="rId15"/>
    <p:sldId id="275" r:id="rId16"/>
    <p:sldId id="276" r:id="rId17"/>
    <p:sldId id="271" r:id="rId18"/>
    <p:sldId id="272" r:id="rId19"/>
    <p:sldId id="274" r:id="rId20"/>
    <p:sldId id="278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59" d="100"/>
          <a:sy n="59" d="100"/>
        </p:scale>
        <p:origin x="36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F3DEA-BB90-4C8A-A491-7F69C9D4B1B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03BBF-B3B1-46C1-8D7D-14352B15C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4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03BBF-B3B1-46C1-8D7D-14352B15C6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1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03BBF-B3B1-46C1-8D7D-14352B15C6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12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03BBF-B3B1-46C1-8D7D-14352B15C6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2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03BBF-B3B1-46C1-8D7D-14352B15C6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4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47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3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8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50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92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8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4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6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3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354A-EAB4-4DE6-BDA2-A26724B35B8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9BC35-93B2-4ED3-B00E-92F69CB7FC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8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fac.or.kr/main/main.asp" TargetMode="External"/><Relationship Id="rId4" Type="http://schemas.openxmlformats.org/officeDocument/2006/relationships/hyperlink" Target="https://www.aquaplanet.co.kr/ilsan/index.do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55699"/>
            <a:ext cx="9144000" cy="23876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HOME PAGE STYLE</a:t>
            </a:r>
            <a:b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GUIDE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UI / UX </a:t>
            </a:r>
            <a:r>
              <a:rPr lang="ko-KR" altLang="en-US" sz="1800" dirty="0" smtClean="0"/>
              <a:t>디자인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박지현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048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347" y="126001"/>
            <a:ext cx="10515600" cy="61344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 </a:t>
            </a:r>
            <a:r>
              <a:rPr lang="ko-KR" altLang="en-US" sz="3000" dirty="0" smtClean="0"/>
              <a:t>디자인 요소 정의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4708" y="1212181"/>
            <a:ext cx="2739189" cy="5325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MOBILE </a:t>
            </a:r>
            <a:r>
              <a:rPr lang="en-US" altLang="ko-KR" dirty="0" err="1" smtClean="0">
                <a:solidFill>
                  <a:schemeClr val="accent5">
                    <a:lumMod val="50000"/>
                  </a:schemeClr>
                </a:solidFill>
              </a:rPr>
              <a:t>ver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8" y="2044114"/>
            <a:ext cx="1906774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08" y="2228780"/>
            <a:ext cx="2095268" cy="3985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5490" y="2533216"/>
            <a:ext cx="2406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화면 기본설정</a:t>
            </a:r>
            <a:endParaRPr lang="en-US" altLang="ko-KR" sz="2000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43563"/>
              </p:ext>
            </p:extLst>
          </p:nvPr>
        </p:nvGraphicFramePr>
        <p:xfrm>
          <a:off x="5335648" y="3206194"/>
          <a:ext cx="6609348" cy="250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707"/>
                <a:gridCol w="1892967"/>
                <a:gridCol w="1652337"/>
                <a:gridCol w="1652337"/>
              </a:tblGrid>
              <a:tr h="8349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디스플레이크기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해상도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px</a:t>
                      </a:r>
                      <a:r>
                        <a:rPr lang="en-US" altLang="ko-KR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해상도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dp</a:t>
                      </a:r>
                      <a:r>
                        <a:rPr lang="en-US" altLang="ko-KR" dirty="0" smtClean="0"/>
                        <a:t>)</a:t>
                      </a:r>
                    </a:p>
                  </a:txBody>
                  <a:tcPr/>
                </a:tc>
              </a:tr>
              <a:tr h="834932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갤럭시</a:t>
                      </a:r>
                      <a:r>
                        <a:rPr lang="en-US" altLang="ko-KR" dirty="0" smtClean="0"/>
                        <a:t>S10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6.1</a:t>
                      </a:r>
                      <a:r>
                        <a:rPr lang="ko-KR" altLang="en-US" dirty="0" smtClean="0"/>
                        <a:t>인치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2280x1080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540x1140</a:t>
                      </a:r>
                      <a:endParaRPr lang="ko-KR" altLang="en-US" dirty="0"/>
                    </a:p>
                  </a:txBody>
                  <a:tcPr/>
                </a:tc>
              </a:tr>
              <a:tr h="834932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아이폰</a:t>
                      </a:r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4.7</a:t>
                      </a:r>
                      <a:r>
                        <a:rPr lang="ko-KR" altLang="en-US" dirty="0" smtClean="0"/>
                        <a:t>인치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1334x750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375x667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 flipV="1">
            <a:off x="132347" y="770021"/>
            <a:ext cx="5145506" cy="144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1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35" y="-28533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348" y="145047"/>
            <a:ext cx="4359442" cy="517191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2-1. </a:t>
            </a:r>
            <a:r>
              <a:rPr lang="ko-KR" altLang="en-US" sz="3000" dirty="0" smtClean="0"/>
              <a:t>디자인 요소 정의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9021" y="791243"/>
            <a:ext cx="2883568" cy="6127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MOBILE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</a:rPr>
              <a:t>레이아웃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971" y="839704"/>
            <a:ext cx="3790960" cy="60182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09168" y="1687472"/>
            <a:ext cx="2887579" cy="449179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663610" y="1727396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3316" y="1532966"/>
            <a:ext cx="194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네이게이션</a:t>
            </a:r>
            <a:r>
              <a:rPr lang="ko-KR" altLang="en-US" dirty="0" smtClean="0"/>
              <a:t> 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167661" y="2094821"/>
            <a:ext cx="2887579" cy="12430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53808" y="3452604"/>
            <a:ext cx="2398293" cy="12430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53809" y="4768557"/>
            <a:ext cx="2398293" cy="12430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6703716" y="3828913"/>
            <a:ext cx="866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663610" y="5390098"/>
            <a:ext cx="9063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569989" y="3828913"/>
            <a:ext cx="0" cy="1561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569989" y="4609505"/>
            <a:ext cx="176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05597" y="4399225"/>
            <a:ext cx="195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Content layout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06" y="1671428"/>
            <a:ext cx="192204" cy="540000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225209" y="1708300"/>
            <a:ext cx="457200" cy="369332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/>
          <p:cNvCxnSpPr>
            <a:stCxn id="27" idx="2"/>
          </p:cNvCxnSpPr>
          <p:nvPr/>
        </p:nvCxnSpPr>
        <p:spPr>
          <a:xfrm flipH="1">
            <a:off x="3543421" y="1892966"/>
            <a:ext cx="681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93872" y="1668376"/>
            <a:ext cx="98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203777" y="1727396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LOGO</a:t>
            </a:r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97" y="1717632"/>
            <a:ext cx="360000" cy="360000"/>
          </a:xfrm>
          <a:prstGeom prst="rect">
            <a:avLst/>
          </a:prstGeom>
        </p:spPr>
      </p:pic>
      <p:cxnSp>
        <p:nvCxnSpPr>
          <p:cNvPr id="38" name="꺾인 연결선 37"/>
          <p:cNvCxnSpPr>
            <a:stCxn id="36" idx="3"/>
          </p:cNvCxnSpPr>
          <p:nvPr/>
        </p:nvCxnSpPr>
        <p:spPr>
          <a:xfrm>
            <a:off x="6982997" y="1897632"/>
            <a:ext cx="822600" cy="4408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805597" y="2128106"/>
            <a:ext cx="166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아이콘</a:t>
            </a:r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132348" y="696563"/>
            <a:ext cx="5145506" cy="144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2269957" y="1851084"/>
            <a:ext cx="4427621" cy="45176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779" y="351339"/>
            <a:ext cx="4186989" cy="401053"/>
          </a:xfrm>
        </p:spPr>
        <p:txBody>
          <a:bodyPr>
            <a:normAutofit fontScale="90000"/>
          </a:bodyPr>
          <a:lstStyle/>
          <a:p>
            <a:r>
              <a:rPr lang="en-US" altLang="ko-KR" sz="3000" dirty="0" smtClean="0"/>
              <a:t>2-1. </a:t>
            </a:r>
            <a:r>
              <a:rPr lang="ko-KR" altLang="en-US" sz="3000" dirty="0" smtClean="0"/>
              <a:t>디자인 요소 정의</a:t>
            </a:r>
            <a:endParaRPr lang="ko-KR" altLang="en-US" sz="3000" dirty="0"/>
          </a:p>
        </p:txBody>
      </p:sp>
      <p:sp>
        <p:nvSpPr>
          <p:cNvPr id="9" name="직사각형 8"/>
          <p:cNvSpPr/>
          <p:nvPr/>
        </p:nvSpPr>
        <p:spPr>
          <a:xfrm>
            <a:off x="0" y="39561"/>
            <a:ext cx="12192000" cy="6858000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9674" y="1075561"/>
            <a:ext cx="1568116" cy="4523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COLOR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159" y="3305013"/>
            <a:ext cx="1260000" cy="126000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95" y="4475885"/>
            <a:ext cx="1260000" cy="12600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06" y="2017113"/>
            <a:ext cx="1260000" cy="1260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636273" y="3385245"/>
            <a:ext cx="109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en-US" altLang="ko-KR" dirty="0" err="1" smtClean="0"/>
              <a:t>ffffff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62418" y="3422034"/>
            <a:ext cx="96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#fffbf6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70513" y="590742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#e0e0e0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04447" y="473655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#000000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88" y="2024178"/>
            <a:ext cx="1260000" cy="12600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980837" y="3468561"/>
            <a:ext cx="408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PC, MOBILE </a:t>
            </a:r>
            <a:r>
              <a:rPr lang="ko-KR" altLang="en-US" sz="2000" dirty="0" smtClean="0"/>
              <a:t>둘 다 동일한 컬러들을 </a:t>
            </a:r>
            <a:r>
              <a:rPr lang="ko-KR" altLang="en-US" sz="2000" dirty="0" smtClean="0"/>
              <a:t>이용</a:t>
            </a:r>
            <a:r>
              <a:rPr lang="ko-KR" altLang="en-US" sz="2000" dirty="0" smtClean="0"/>
              <a:t>하여 </a:t>
            </a:r>
            <a:r>
              <a:rPr lang="ko-KR" altLang="en-US" sz="2000" dirty="0" smtClean="0"/>
              <a:t>제작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260684" y="804695"/>
            <a:ext cx="5145506" cy="144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04" y="4470964"/>
            <a:ext cx="1269841" cy="126984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67441" y="5902504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#1365c2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9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0943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684" y="127386"/>
            <a:ext cx="4215063" cy="661570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2-1. </a:t>
            </a:r>
            <a:r>
              <a:rPr lang="ko-KR" altLang="en-US" sz="3000" dirty="0" smtClean="0"/>
              <a:t>디자인 요소 정의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2389" y="1108744"/>
            <a:ext cx="2737642" cy="6233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</a:rPr>
              <a:t>그래픽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&amp;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</a:rPr>
              <a:t>아이콘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79" y="2452853"/>
            <a:ext cx="3278968" cy="590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938" y="2431658"/>
            <a:ext cx="468000" cy="46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610" y="2467658"/>
            <a:ext cx="435735" cy="43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137" y="2323658"/>
            <a:ext cx="1152000" cy="7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09" y="2352317"/>
            <a:ext cx="612000" cy="61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99" y="4297961"/>
            <a:ext cx="792000" cy="79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46" y="4353506"/>
            <a:ext cx="612000" cy="61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46" y="4297961"/>
            <a:ext cx="792000" cy="79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9" y="4433900"/>
            <a:ext cx="504000" cy="504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80" y="4353506"/>
            <a:ext cx="266667" cy="7492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19" y="4498738"/>
            <a:ext cx="360000" cy="3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098" y="4585225"/>
            <a:ext cx="241270" cy="253968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969000" y="3481137"/>
            <a:ext cx="455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69000" y="5366084"/>
            <a:ext cx="455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691455" y="3398057"/>
            <a:ext cx="455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719213" y="5366084"/>
            <a:ext cx="455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60579" y="3213391"/>
            <a:ext cx="245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SNS </a:t>
            </a:r>
            <a:r>
              <a:rPr lang="ko-KR" altLang="en-US" dirty="0" smtClean="0"/>
              <a:t>아이콘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99766" y="5181418"/>
            <a:ext cx="203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문의 아이콘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40814" y="5181418"/>
            <a:ext cx="229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아이콘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65441" y="3289053"/>
            <a:ext cx="2210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킨텍스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LOGO</a:t>
            </a:r>
            <a:endParaRPr lang="ko-KR" altLang="en-US" dirty="0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32347" y="770021"/>
            <a:ext cx="5145506" cy="144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1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558" y="315411"/>
            <a:ext cx="4166937" cy="597401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 </a:t>
            </a:r>
            <a:r>
              <a:rPr lang="ko-KR" altLang="en-US" sz="3000" dirty="0" smtClean="0"/>
              <a:t>디자인 요소 정의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2789" y="1228223"/>
            <a:ext cx="1503947" cy="50048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MENU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08896"/>
              </p:ext>
            </p:extLst>
          </p:nvPr>
        </p:nvGraphicFramePr>
        <p:xfrm>
          <a:off x="2296026" y="1807430"/>
          <a:ext cx="8128000" cy="415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570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MENU1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MENU2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MENU3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MENU4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MENU5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833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2000" dirty="0" smtClean="0"/>
                        <a:t>menu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</a:tr>
              <a:tr h="917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</a:tr>
              <a:tr h="91689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</a:txBody>
                  <a:tcPr/>
                </a:tc>
              </a:tr>
              <a:tr h="91689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Sub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Menu</a:t>
                      </a:r>
                      <a:endParaRPr lang="ko-KR" altLang="en-US" sz="1800" dirty="0" smtClean="0"/>
                    </a:p>
                    <a:p>
                      <a:pPr algn="ctr" latinLnBrk="1"/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 flipV="1">
            <a:off x="212558" y="898358"/>
            <a:ext cx="5145506" cy="144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2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ㅅㅅㅅㅅㅅㅅㅗ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649" y="133349"/>
            <a:ext cx="4969476" cy="7794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2-2. </a:t>
            </a:r>
            <a:r>
              <a:rPr lang="ko-KR" altLang="en-US" sz="3000" dirty="0" smtClean="0"/>
              <a:t>스타일 가이드 제작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8838" y="1046161"/>
            <a:ext cx="2609335" cy="52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MAIN PAGE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3" y="943357"/>
            <a:ext cx="2243302" cy="55777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74349" y="922686"/>
            <a:ext cx="2243302" cy="21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7226165" y="1050471"/>
            <a:ext cx="3212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92198" y="758083"/>
            <a:ext cx="4308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Header </a:t>
            </a:r>
            <a:r>
              <a:rPr lang="ko-KR" altLang="en-US" sz="1600" dirty="0" smtClean="0"/>
              <a:t>부분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네비게이션바와</a:t>
            </a:r>
            <a:r>
              <a:rPr lang="ko-KR" altLang="en-US" sz="1600" dirty="0" smtClean="0"/>
              <a:t> 로고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회원가입 위치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5028547" y="1157585"/>
            <a:ext cx="2134905" cy="101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7173170" y="1731433"/>
            <a:ext cx="4648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38057" y="1562156"/>
            <a:ext cx="370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사이트 </a:t>
            </a:r>
            <a:r>
              <a:rPr lang="ko-KR" altLang="en-US" sz="1600" dirty="0" err="1" smtClean="0"/>
              <a:t>비쥬얼</a:t>
            </a:r>
            <a:r>
              <a:rPr lang="ko-KR" altLang="en-US" sz="1600" dirty="0" smtClean="0"/>
              <a:t> 영역</a:t>
            </a:r>
            <a:endParaRPr lang="en-US" altLang="ko-KR" sz="1600" dirty="0" smtClean="0"/>
          </a:p>
          <a:p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fade in </a:t>
            </a:r>
            <a:r>
              <a:rPr lang="ko-KR" altLang="en-US" sz="1600" dirty="0" smtClean="0"/>
              <a:t>적용</a:t>
            </a:r>
            <a:endParaRPr lang="ko-KR" altLang="en-US" sz="1600" dirty="0"/>
          </a:p>
        </p:txBody>
      </p:sp>
      <p:sp>
        <p:nvSpPr>
          <p:cNvPr id="18" name="직사각형 17"/>
          <p:cNvSpPr/>
          <p:nvPr/>
        </p:nvSpPr>
        <p:spPr>
          <a:xfrm>
            <a:off x="5038265" y="2346638"/>
            <a:ext cx="2134905" cy="101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468476" y="2858465"/>
            <a:ext cx="5058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71351" y="2644346"/>
            <a:ext cx="199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Content1</a:t>
            </a:r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행사일정 슬라이드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5038265" y="3632886"/>
            <a:ext cx="2134905" cy="1135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163452" y="4182189"/>
            <a:ext cx="4648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38057" y="3892720"/>
            <a:ext cx="30011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Content2</a:t>
            </a:r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시설안내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임대문의 아이콘</a:t>
            </a:r>
            <a:endParaRPr lang="en-US" altLang="ko-KR" sz="16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5082746" y="4899666"/>
            <a:ext cx="2134905" cy="1135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226817" y="5467277"/>
            <a:ext cx="4648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91704" y="5144111"/>
            <a:ext cx="3750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Content3</a:t>
            </a:r>
          </a:p>
          <a:p>
            <a:r>
              <a:rPr lang="en-US" altLang="ko-KR" dirty="0" smtClean="0"/>
              <a:t>: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공지사항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입찰안내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캠페인슬라이드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043689" y="6124238"/>
            <a:ext cx="2134905" cy="396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522674" y="6322661"/>
            <a:ext cx="5058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58895" y="5876385"/>
            <a:ext cx="26938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Footer </a:t>
            </a:r>
            <a:r>
              <a:rPr lang="ko-KR" altLang="en-US" dirty="0" smtClean="0"/>
              <a:t>영역</a:t>
            </a:r>
            <a:endParaRPr lang="en-US" altLang="ko-KR" dirty="0"/>
          </a:p>
          <a:p>
            <a:r>
              <a:rPr lang="en-US" altLang="ko-KR" dirty="0" smtClean="0"/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기업로고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기업정보 </a:t>
            </a:r>
            <a:r>
              <a:rPr lang="en-US" altLang="ko-KR" sz="1600" dirty="0" smtClean="0"/>
              <a:t>, </a:t>
            </a:r>
          </a:p>
          <a:p>
            <a:r>
              <a:rPr lang="en-US" altLang="ko-KR" sz="1600" dirty="0" err="1" smtClean="0"/>
              <a:t>Sns</a:t>
            </a:r>
            <a:r>
              <a:rPr lang="ko-KR" altLang="en-US" sz="1600" dirty="0" err="1" smtClean="0"/>
              <a:t>바로가기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카피라이터</a:t>
            </a:r>
            <a:endParaRPr lang="en-US" altLang="ko-KR" sz="1600" dirty="0" smtClean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95649" y="758083"/>
            <a:ext cx="53154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89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1365c2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891" y="149504"/>
            <a:ext cx="4326924" cy="549275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2-2.</a:t>
            </a:r>
            <a:r>
              <a:rPr lang="ko-KR" altLang="en-US" sz="3000" dirty="0" smtClean="0"/>
              <a:t>스타일가이드 제작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2339" y="951084"/>
            <a:ext cx="1954427" cy="4727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Sub page1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09033" y="774099"/>
            <a:ext cx="53154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30" y="951084"/>
            <a:ext cx="3657510" cy="57462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27630" y="951084"/>
            <a:ext cx="3657510" cy="383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8485140" y="1142807"/>
            <a:ext cx="3622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33935" y="951084"/>
            <a:ext cx="26196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 </a:t>
            </a:r>
            <a:r>
              <a:rPr lang="ko-KR" altLang="en-US" dirty="0" smtClean="0"/>
              <a:t>영역 </a:t>
            </a:r>
            <a:endParaRPr lang="en-US" altLang="ko-KR" dirty="0"/>
          </a:p>
          <a:p>
            <a:r>
              <a:rPr lang="en-US" altLang="ko-KR" sz="1600" dirty="0" smtClean="0"/>
              <a:t>:</a:t>
            </a:r>
            <a:r>
              <a:rPr lang="ko-KR" altLang="en-US" sz="1600" dirty="0" smtClean="0"/>
              <a:t>메인 페이지와 위치동일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4922448" y="1423816"/>
            <a:ext cx="3467873" cy="97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448432" y="1908915"/>
            <a:ext cx="4077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64476" y="1724249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비쥬얼</a:t>
            </a:r>
            <a:r>
              <a:rPr lang="ko-KR" altLang="en-US" dirty="0" smtClean="0"/>
              <a:t> 부분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922448" y="2516006"/>
            <a:ext cx="774017" cy="663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448432" y="2827445"/>
            <a:ext cx="474016" cy="2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60141" y="2631989"/>
            <a:ext cx="20882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서브메뉴바</a:t>
            </a:r>
            <a:endParaRPr lang="en-US" altLang="ko-KR" dirty="0" smtClean="0"/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각 </a:t>
            </a:r>
            <a:r>
              <a:rPr lang="ko-KR" altLang="en-US" sz="1600" dirty="0" err="1" smtClean="0"/>
              <a:t>칵테고리의</a:t>
            </a:r>
            <a:r>
              <a:rPr lang="ko-KR" altLang="en-US" sz="1600" dirty="0" smtClean="0"/>
              <a:t> 서브</a:t>
            </a:r>
            <a:endParaRPr lang="en-US" altLang="ko-KR" sz="1600" dirty="0" smtClean="0"/>
          </a:p>
          <a:p>
            <a:r>
              <a:rPr lang="ko-KR" altLang="en-US" sz="1600" dirty="0" smtClean="0"/>
              <a:t>  메뉴들 </a:t>
            </a:r>
            <a:r>
              <a:rPr lang="ko-KR" altLang="en-US" sz="1600" dirty="0"/>
              <a:t>위</a:t>
            </a:r>
            <a:r>
              <a:rPr lang="ko-KR" altLang="en-US" sz="1600" dirty="0" smtClean="0"/>
              <a:t>치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5725213" y="2516006"/>
            <a:ext cx="2693857" cy="3262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419070" y="2847830"/>
            <a:ext cx="3622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47438" y="2631989"/>
            <a:ext cx="2916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Content </a:t>
            </a:r>
            <a:r>
              <a:rPr lang="ko-KR" altLang="en-US" dirty="0" smtClean="0"/>
              <a:t>영역</a:t>
            </a:r>
            <a:endParaRPr lang="en-US" altLang="ko-KR" dirty="0" smtClean="0"/>
          </a:p>
          <a:p>
            <a:r>
              <a:rPr lang="en-US" altLang="ko-KR" dirty="0" smtClean="0"/>
              <a:t>:</a:t>
            </a:r>
            <a:r>
              <a:rPr lang="ko-KR" altLang="en-US" sz="1600" dirty="0" smtClean="0"/>
              <a:t>본문 내용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이미지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강조 </a:t>
            </a:r>
            <a:r>
              <a:rPr lang="en-US" altLang="ko-KR" sz="1600" dirty="0" smtClean="0"/>
              <a:t>text </a:t>
            </a:r>
            <a:r>
              <a:rPr lang="ko-KR" altLang="en-US" sz="1600" dirty="0" smtClean="0"/>
              <a:t>색상 </a:t>
            </a:r>
            <a:r>
              <a:rPr lang="en-US" altLang="ko-KR" sz="1600" dirty="0"/>
              <a:t>#1365c2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856205" y="5865610"/>
            <a:ext cx="3534115" cy="876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8390320" y="6190350"/>
            <a:ext cx="3622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52617" y="5741032"/>
            <a:ext cx="3534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footer</a:t>
            </a:r>
            <a:r>
              <a:rPr lang="ko-KR" altLang="en-US" dirty="0" smtClean="0"/>
              <a:t>영역</a:t>
            </a:r>
            <a:endParaRPr lang="en-US" altLang="ko-KR" dirty="0" smtClean="0"/>
          </a:p>
          <a:p>
            <a:r>
              <a:rPr lang="en-US" altLang="ko-KR" dirty="0" smtClean="0"/>
              <a:t>:</a:t>
            </a:r>
            <a:r>
              <a:rPr lang="ko-KR" altLang="en-US" sz="1600" dirty="0" smtClean="0"/>
              <a:t>메인 페이지와 동일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본문 </a:t>
            </a:r>
            <a:r>
              <a:rPr lang="en-US" altLang="ko-KR" sz="1600" dirty="0" smtClean="0"/>
              <a:t>content</a:t>
            </a:r>
            <a:r>
              <a:rPr lang="ko-KR" altLang="en-US" sz="1600" dirty="0" smtClean="0"/>
              <a:t>와 영역을 분리하기 위해 선 배치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75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2527" y="1764633"/>
            <a:ext cx="3651226" cy="4438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516" y="121009"/>
            <a:ext cx="5113421" cy="709696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2-2 </a:t>
            </a:r>
            <a:r>
              <a:rPr lang="ko-KR" altLang="en-US" sz="3000" dirty="0" smtClean="0"/>
              <a:t>스타일 가이드 제작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191" y="1392489"/>
            <a:ext cx="1231230" cy="4683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Color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1489852"/>
            <a:ext cx="5502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</a:t>
            </a:r>
            <a:r>
              <a:rPr lang="ko-KR" altLang="en-US" dirty="0" err="1"/>
              <a:t>칼</a:t>
            </a:r>
            <a:r>
              <a:rPr lang="ko-KR" altLang="en-US" dirty="0" err="1" smtClean="0"/>
              <a:t>러는</a:t>
            </a:r>
            <a:r>
              <a:rPr lang="en-US" altLang="ko-KR" dirty="0" smtClean="0"/>
              <a:t> #00000 </a:t>
            </a:r>
            <a:r>
              <a:rPr lang="ko-KR" altLang="en-US" dirty="0" smtClean="0"/>
              <a:t>로 선택 </a:t>
            </a:r>
            <a:r>
              <a:rPr lang="en-US" altLang="ko-KR" dirty="0" smtClean="0"/>
              <a:t>, background </a:t>
            </a:r>
            <a:r>
              <a:rPr lang="ko-KR" altLang="en-US" dirty="0" smtClean="0"/>
              <a:t>색상이 </a:t>
            </a:r>
            <a:r>
              <a:rPr lang="en-US" altLang="ko-KR" dirty="0" smtClean="0"/>
              <a:t>black</a:t>
            </a:r>
            <a:r>
              <a:rPr lang="ko-KR" altLang="en-US" dirty="0" smtClean="0"/>
              <a:t>에 가까울 때에는 </a:t>
            </a:r>
            <a:r>
              <a:rPr lang="en-US" altLang="ko-KR" dirty="0" smtClean="0"/>
              <a:t>#</a:t>
            </a:r>
            <a:r>
              <a:rPr lang="en-US" altLang="ko-KR" dirty="0" err="1" smtClean="0"/>
              <a:t>ffffff</a:t>
            </a:r>
            <a:r>
              <a:rPr lang="ko-KR" altLang="en-US" dirty="0" smtClean="0"/>
              <a:t>로 변경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Point </a:t>
            </a:r>
            <a:r>
              <a:rPr lang="ko-KR" altLang="en-US" dirty="0" smtClean="0"/>
              <a:t>칼라는 </a:t>
            </a:r>
            <a:r>
              <a:rPr lang="en-US" altLang="ko-KR" dirty="0" smtClean="0"/>
              <a:t>#e0e0e0 </a:t>
            </a:r>
            <a:r>
              <a:rPr lang="ko-KR" altLang="en-US" dirty="0" smtClean="0"/>
              <a:t>로 선택하여 </a:t>
            </a:r>
            <a:r>
              <a:rPr lang="en-US" altLang="ko-KR" dirty="0" smtClean="0"/>
              <a:t>, white</a:t>
            </a:r>
            <a:r>
              <a:rPr lang="ko-KR" altLang="en-US" dirty="0" smtClean="0"/>
              <a:t>톤과 </a:t>
            </a:r>
            <a:r>
              <a:rPr lang="en-US" altLang="ko-KR" dirty="0" smtClean="0"/>
              <a:t>black</a:t>
            </a:r>
            <a:r>
              <a:rPr lang="ko-KR" altLang="en-US" dirty="0" smtClean="0"/>
              <a:t>계열의 톤에서도 깔끔하게 </a:t>
            </a:r>
            <a:r>
              <a:rPr lang="en-US" altLang="ko-KR" dirty="0" smtClean="0"/>
              <a:t>point</a:t>
            </a:r>
            <a:r>
              <a:rPr lang="ko-KR" altLang="en-US" dirty="0" smtClean="0"/>
              <a:t>를 줄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Sub page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강조나 위치 </a:t>
            </a:r>
            <a:r>
              <a:rPr lang="ko-KR" altLang="en-US" dirty="0" err="1" smtClean="0"/>
              <a:t>표시선을</a:t>
            </a:r>
            <a:r>
              <a:rPr lang="ko-KR" altLang="en-US" dirty="0" smtClean="0"/>
              <a:t> 나타낼 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#</a:t>
            </a:r>
            <a:r>
              <a:rPr lang="en-US" altLang="ko-KR" dirty="0" smtClean="0"/>
              <a:t>1365c2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07" y="4098598"/>
            <a:ext cx="1260000" cy="126000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97" y="4098598"/>
            <a:ext cx="1260000" cy="126000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46" y="2233029"/>
            <a:ext cx="1260000" cy="126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470533" y="3610206"/>
            <a:ext cx="109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en-US" altLang="ko-KR" dirty="0" err="1" smtClean="0"/>
              <a:t>ffffff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77158" y="3637950"/>
            <a:ext cx="96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#fffbf6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57815" y="553013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#e0e0e0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05095" y="553013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#000000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8" y="2249139"/>
            <a:ext cx="1260000" cy="1260000"/>
          </a:xfrm>
          <a:prstGeom prst="rect">
            <a:avLst/>
          </a:prstGeom>
          <a:noFill/>
        </p:spPr>
      </p:pic>
      <p:cxnSp>
        <p:nvCxnSpPr>
          <p:cNvPr id="15" name="직선 연결선 14"/>
          <p:cNvCxnSpPr/>
          <p:nvPr/>
        </p:nvCxnSpPr>
        <p:spPr>
          <a:xfrm flipV="1">
            <a:off x="196516" y="769492"/>
            <a:ext cx="6204285" cy="174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613753" y="3891806"/>
            <a:ext cx="1978838" cy="2311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23" y="4098598"/>
            <a:ext cx="1269841" cy="12698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73560" y="553013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#1365c2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0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767" y="236788"/>
            <a:ext cx="5065295" cy="53323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2-2. </a:t>
            </a:r>
            <a:r>
              <a:rPr lang="ko-KR" altLang="en-US" sz="3000" dirty="0" smtClean="0"/>
              <a:t>스타일 가이드 제작 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67898"/>
            <a:ext cx="1423737" cy="69298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Font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0863" y="1858651"/>
            <a:ext cx="267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-style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99411" y="2646947"/>
            <a:ext cx="367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NanumSquare</a:t>
            </a:r>
            <a:r>
              <a:rPr lang="en-US" altLang="ko-KR" dirty="0" smtClean="0"/>
              <a:t> Regular</a:t>
            </a:r>
          </a:p>
          <a:p>
            <a:endParaRPr lang="en-US" altLang="ko-KR" dirty="0"/>
          </a:p>
          <a:p>
            <a:r>
              <a:rPr lang="ko-KR" altLang="en-US" dirty="0" smtClean="0"/>
              <a:t>강조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NanumSquare</a:t>
            </a:r>
            <a:r>
              <a:rPr lang="en-US" altLang="ko-KR" dirty="0" smtClean="0"/>
              <a:t> Bold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1858651"/>
            <a:ext cx="1973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-size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39326" y="2486526"/>
            <a:ext cx="49890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Main slide text : 50pt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Content – </a:t>
            </a:r>
            <a:r>
              <a:rPr lang="ko-KR" altLang="en-US" dirty="0" smtClean="0"/>
              <a:t>제목 </a:t>
            </a:r>
            <a:r>
              <a:rPr lang="en-US" altLang="ko-KR" dirty="0" smtClean="0"/>
              <a:t>: 45pt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Content – </a:t>
            </a:r>
            <a:r>
              <a:rPr lang="ko-KR" altLang="en-US" dirty="0" smtClean="0"/>
              <a:t>부제목 </a:t>
            </a:r>
            <a:r>
              <a:rPr lang="en-US" altLang="ko-KR" dirty="0" smtClean="0"/>
              <a:t>: 20pt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Content – ‘</a:t>
            </a:r>
            <a:r>
              <a:rPr lang="ko-KR" altLang="en-US" dirty="0" err="1" smtClean="0"/>
              <a:t>더보기</a:t>
            </a:r>
            <a:r>
              <a:rPr lang="en-US" altLang="ko-KR" dirty="0" smtClean="0"/>
              <a:t>’text : 18px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	 (mouse over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bold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Contet</a:t>
            </a:r>
            <a:r>
              <a:rPr lang="en-US" altLang="ko-KR" dirty="0" smtClean="0"/>
              <a:t> – text : 16px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82842" y="2486526"/>
            <a:ext cx="4146884" cy="3112169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6400" y="2486526"/>
            <a:ext cx="4146884" cy="311216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96516" y="848429"/>
            <a:ext cx="6204285" cy="174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30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2749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908816" y="4839564"/>
            <a:ext cx="5930384" cy="832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08816" y="2875001"/>
            <a:ext cx="5930384" cy="832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908816" y="3889196"/>
            <a:ext cx="5930384" cy="832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908816" y="1930913"/>
            <a:ext cx="5930384" cy="832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6725" y="133349"/>
            <a:ext cx="6813885" cy="7794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2-2 </a:t>
            </a:r>
            <a:r>
              <a:rPr lang="ko-KR" altLang="en-US" sz="3000" dirty="0" smtClean="0"/>
              <a:t>스타일 가이드 제작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7990" y="1046161"/>
            <a:ext cx="2947737" cy="50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</a:rPr>
              <a:t>아이콘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</a:rPr>
              <a:t>불렛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2" y="4106610"/>
            <a:ext cx="360000" cy="3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93024" y="5016642"/>
            <a:ext cx="526829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45" y="3092417"/>
            <a:ext cx="410401" cy="43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19" y="5016642"/>
            <a:ext cx="526829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39" y="1854941"/>
            <a:ext cx="384407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60590" y="2210275"/>
            <a:ext cx="287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 </a:t>
            </a:r>
            <a:r>
              <a:rPr lang="ko-KR" altLang="en-US" dirty="0" smtClean="0"/>
              <a:t>아이콘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60590" y="4150075"/>
            <a:ext cx="326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클릭시</a:t>
            </a:r>
            <a:r>
              <a:rPr lang="ko-KR" altLang="en-US" dirty="0" smtClean="0"/>
              <a:t> 관련 페이지로 이동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60590" y="3092417"/>
            <a:ext cx="292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 숨김 아이콘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60590" y="5071109"/>
            <a:ext cx="30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슬라이드 </a:t>
            </a:r>
            <a:r>
              <a:rPr lang="en-US" altLang="ko-KR" dirty="0" smtClean="0"/>
              <a:t>next, </a:t>
            </a:r>
            <a:r>
              <a:rPr lang="en-US" altLang="ko-KR" dirty="0" err="1" smtClean="0"/>
              <a:t>prev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이동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99885" y="773724"/>
            <a:ext cx="6204285" cy="174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63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/>
          <p:cNvSpPr/>
          <p:nvPr/>
        </p:nvSpPr>
        <p:spPr>
          <a:xfrm>
            <a:off x="0" y="365125"/>
            <a:ext cx="4155141" cy="1033369"/>
          </a:xfrm>
          <a:prstGeom prst="homePlat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47683" y="1852519"/>
            <a:ext cx="6288741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500" dirty="0" smtClean="0"/>
              <a:t>디자인 </a:t>
            </a:r>
            <a:r>
              <a:rPr lang="ko-KR" altLang="en-US" sz="2500" dirty="0" err="1" smtClean="0"/>
              <a:t>콘셉트</a:t>
            </a:r>
            <a:r>
              <a:rPr lang="ko-KR" altLang="en-US" sz="2500" dirty="0" smtClean="0"/>
              <a:t> 수립하기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000" dirty="0" smtClean="0"/>
              <a:t>1-1. UI/UX </a:t>
            </a:r>
            <a:r>
              <a:rPr lang="ko-KR" altLang="en-US" sz="2000" dirty="0" smtClean="0"/>
              <a:t>디자인 </a:t>
            </a:r>
            <a:r>
              <a:rPr lang="ko-KR" altLang="en-US" sz="2000" dirty="0" err="1" smtClean="0"/>
              <a:t>콘셉트</a:t>
            </a:r>
            <a:r>
              <a:rPr lang="ko-KR" altLang="en-US" sz="2000" dirty="0" smtClean="0"/>
              <a:t> 수립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	2-2. </a:t>
            </a:r>
            <a:r>
              <a:rPr lang="ko-KR" altLang="en-US" sz="2000" dirty="0" smtClean="0"/>
              <a:t>디자인 </a:t>
            </a:r>
            <a:r>
              <a:rPr lang="ko-KR" altLang="en-US" sz="2000" dirty="0" err="1" smtClean="0"/>
              <a:t>콘셉트</a:t>
            </a:r>
            <a:r>
              <a:rPr lang="ko-KR" altLang="en-US" sz="2000" dirty="0" smtClean="0"/>
              <a:t> 수립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500" dirty="0" smtClean="0"/>
              <a:t>2. </a:t>
            </a:r>
            <a:r>
              <a:rPr lang="ko-KR" altLang="en-US" sz="2500" dirty="0" smtClean="0"/>
              <a:t>스타일 가이드 제작하기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2-1. </a:t>
            </a:r>
            <a:r>
              <a:rPr lang="ko-KR" altLang="en-US" sz="2000" dirty="0" smtClean="0"/>
              <a:t>디자인 요소 정의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2-2. </a:t>
            </a:r>
            <a:r>
              <a:rPr lang="ko-KR" altLang="en-US" sz="2000" dirty="0" smtClean="0"/>
              <a:t>스타일 가이드 제작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500" dirty="0" smtClean="0"/>
              <a:t>3. </a:t>
            </a:r>
            <a:r>
              <a:rPr lang="ko-KR" altLang="en-US" sz="2500" dirty="0" smtClean="0"/>
              <a:t>시안 디자인 제작하기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3-1. UI/UX </a:t>
            </a:r>
            <a:r>
              <a:rPr lang="ko-KR" altLang="en-US" sz="2000" dirty="0" smtClean="0"/>
              <a:t>기반의 시안 디자인 제작</a:t>
            </a:r>
            <a:endParaRPr lang="en-US" altLang="ko-KR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2190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</a:rPr>
              <a:t>목 차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2749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578" y="179774"/>
            <a:ext cx="4635843" cy="611059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2-2.</a:t>
            </a:r>
            <a:r>
              <a:rPr lang="ko-KR" altLang="en-US" sz="3000" dirty="0" smtClean="0"/>
              <a:t>스타일 가이드 제작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5843" y="1088542"/>
            <a:ext cx="3165389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아이콘 </a:t>
            </a:r>
            <a:r>
              <a:rPr lang="en-US" altLang="ko-KR" dirty="0" smtClean="0"/>
              <a:t>and </a:t>
            </a:r>
            <a:r>
              <a:rPr lang="ko-KR" altLang="en-US" dirty="0" err="1" smtClean="0"/>
              <a:t>불렛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99885" y="790833"/>
            <a:ext cx="4755174" cy="3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132221" y="1846307"/>
            <a:ext cx="57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84" y="1950986"/>
            <a:ext cx="1981200" cy="523875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6012221" y="2045038"/>
            <a:ext cx="3165389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/>
              <a:t>게시판 위치 아이콘</a:t>
            </a:r>
            <a:endParaRPr lang="ko-KR" altLang="en-US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3132221" y="2802691"/>
            <a:ext cx="57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67" y="2983832"/>
            <a:ext cx="1135929" cy="378643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6012220" y="3062316"/>
            <a:ext cx="3165389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/>
              <a:t>게시판 글 작성 아이콘</a:t>
            </a:r>
            <a:endParaRPr lang="ko-KR" altLang="en-US" sz="1800" dirty="0"/>
          </a:p>
        </p:txBody>
      </p:sp>
      <p:sp>
        <p:nvSpPr>
          <p:cNvPr id="17" name="직사각형 16"/>
          <p:cNvSpPr/>
          <p:nvPr/>
        </p:nvSpPr>
        <p:spPr>
          <a:xfrm>
            <a:off x="3132221" y="3759075"/>
            <a:ext cx="57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132220" y="4686504"/>
            <a:ext cx="576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6012220" y="3999533"/>
            <a:ext cx="3165389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/>
              <a:t>검색 옵션 아이콘</a:t>
            </a:r>
            <a:endParaRPr lang="ko-KR" altLang="en-US" sz="180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6012219" y="4923552"/>
            <a:ext cx="3165389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/>
              <a:t>검색 아이콘</a:t>
            </a:r>
            <a:endParaRPr lang="ko-KR" altLang="en-US" sz="18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71" y="3923812"/>
            <a:ext cx="1152525" cy="3905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84" y="4870676"/>
            <a:ext cx="2290011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81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2749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279896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				   </a:t>
            </a:r>
            <a:r>
              <a:rPr lang="ko-KR" altLang="en-US" sz="3000" dirty="0" smtClean="0"/>
              <a:t>감사합니다</a:t>
            </a:r>
            <a:r>
              <a:rPr lang="en-US" altLang="ko-KR" sz="3000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72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8047" y="2288054"/>
            <a:ext cx="7135906" cy="13255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콘셉트</a:t>
            </a:r>
            <a:r>
              <a:rPr lang="ko-KR" altLang="en-US" dirty="0" smtClean="0"/>
              <a:t> 수립하기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28047" y="3429000"/>
            <a:ext cx="68902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9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978" y="299369"/>
            <a:ext cx="5402179" cy="613443"/>
          </a:xfrm>
        </p:spPr>
        <p:txBody>
          <a:bodyPr>
            <a:noAutofit/>
          </a:bodyPr>
          <a:lstStyle/>
          <a:p>
            <a:r>
              <a:rPr lang="en-US" altLang="ko-KR" sz="3000" dirty="0" smtClean="0"/>
              <a:t>1-1. UI/UX</a:t>
            </a:r>
            <a:r>
              <a:rPr lang="ko-KR" altLang="en-US" sz="3000" dirty="0" smtClean="0"/>
              <a:t>디자인 </a:t>
            </a:r>
            <a:r>
              <a:rPr lang="ko-KR" altLang="en-US" sz="3000" dirty="0" err="1" smtClean="0"/>
              <a:t>콘셉트</a:t>
            </a:r>
            <a:r>
              <a:rPr lang="ko-KR" altLang="en-US" sz="3000" dirty="0" smtClean="0"/>
              <a:t> 수립</a:t>
            </a:r>
            <a:endParaRPr lang="ko-KR" altLang="en-US" sz="3000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06" y="88231"/>
            <a:ext cx="5797805" cy="6681537"/>
          </a:xfrm>
        </p:spPr>
      </p:pic>
      <p:cxnSp>
        <p:nvCxnSpPr>
          <p:cNvPr id="5" name="직선 연결선 4"/>
          <p:cNvCxnSpPr/>
          <p:nvPr/>
        </p:nvCxnSpPr>
        <p:spPr>
          <a:xfrm>
            <a:off x="217984" y="912812"/>
            <a:ext cx="59582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3285" y="2213283"/>
            <a:ext cx="4952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최근 </a:t>
            </a:r>
            <a:r>
              <a:rPr lang="ko-KR" altLang="en-US" sz="2000" dirty="0" err="1" smtClean="0"/>
              <a:t>웹디자인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트랜드에</a:t>
            </a:r>
            <a:r>
              <a:rPr lang="ko-KR" altLang="en-US" sz="2000" dirty="0" smtClean="0"/>
              <a:t> 많이 떨어진 모습으로 디자인 적 요소가 </a:t>
            </a:r>
            <a:r>
              <a:rPr lang="ko-KR" altLang="en-US" sz="2000" dirty="0" err="1" smtClean="0"/>
              <a:t>없어보인다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또한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서브페이지에서 메뉴의 영역 밖으로 마우스 포인터가 나갔음에도 메뉴화면이 사라지지 않는 오류가 발견 되었다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6928" y="1333181"/>
            <a:ext cx="24865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1">
                    <a:lumMod val="50000"/>
                  </a:schemeClr>
                </a:solidFill>
              </a:rPr>
              <a:t>KINTEX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02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516" y="133349"/>
            <a:ext cx="4295274" cy="7794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1-2. </a:t>
            </a:r>
            <a:r>
              <a:rPr lang="ko-KR" altLang="en-US" sz="3000" dirty="0" smtClean="0"/>
              <a:t>디자인 </a:t>
            </a:r>
            <a:r>
              <a:rPr lang="ko-KR" altLang="en-US" sz="3000" dirty="0" err="1" smtClean="0"/>
              <a:t>콘셉트</a:t>
            </a:r>
            <a:r>
              <a:rPr lang="ko-KR" altLang="en-US" sz="3000" dirty="0" smtClean="0"/>
              <a:t> 수립</a:t>
            </a:r>
            <a:endParaRPr lang="ko-KR" altLang="en-US" sz="30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2" y="1254708"/>
            <a:ext cx="5411468" cy="3163470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1254707"/>
            <a:ext cx="5438273" cy="3163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532" y="4957011"/>
            <a:ext cx="5411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한화 </a:t>
            </a:r>
            <a:r>
              <a:rPr lang="ko-KR" altLang="en-US" dirty="0" err="1" smtClean="0"/>
              <a:t>아쿠아플라넷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일산지점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: </a:t>
            </a:r>
            <a:r>
              <a:rPr lang="en-US" altLang="ko-KR" dirty="0">
                <a:hlinkClick r:id="rId4"/>
              </a:rPr>
              <a:t>https://www.aquaplanet.co.kr/ilsan/index.do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풀페이지</a:t>
            </a:r>
            <a:r>
              <a:rPr lang="ko-KR" altLang="en-US" dirty="0" smtClean="0"/>
              <a:t> 레이아웃으로 </a:t>
            </a:r>
            <a:r>
              <a:rPr lang="ko-KR" altLang="en-US" dirty="0" err="1" smtClean="0"/>
              <a:t>콘텐츠들의</a:t>
            </a:r>
            <a:r>
              <a:rPr lang="ko-KR" altLang="en-US" dirty="0" smtClean="0"/>
              <a:t> 깔끔한 배치로 심플하면서도 사용자에게 필요로 한 것들을 배치 놓았다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04547" y="4957011"/>
            <a:ext cx="5277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꿈의 숲 아트센터 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>
                <a:hlinkClick r:id="rId5"/>
              </a:rPr>
              <a:t>https://www.dfac.or.kr/main/main.asp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페이지에서 큰 이벤트는 없었지만 스크롤되는 </a:t>
            </a:r>
            <a:r>
              <a:rPr lang="ko-KR" altLang="en-US" dirty="0" err="1" smtClean="0"/>
              <a:t>컨텐츠의</a:t>
            </a:r>
            <a:r>
              <a:rPr lang="ko-KR" altLang="en-US" dirty="0" smtClean="0"/>
              <a:t> 배치 와 연한 </a:t>
            </a:r>
            <a:r>
              <a:rPr lang="ko-KR" altLang="en-US" dirty="0" err="1" smtClean="0"/>
              <a:t>컬러감을</a:t>
            </a:r>
            <a:r>
              <a:rPr lang="ko-KR" altLang="en-US" dirty="0" smtClean="0"/>
              <a:t> 적절히 사용하여 사용자의 시각적 피로를 줄어들게 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96516" y="800517"/>
            <a:ext cx="59582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5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956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6937" y="224757"/>
            <a:ext cx="10515600" cy="688055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1-2. </a:t>
            </a:r>
            <a:r>
              <a:rPr lang="ko-KR" altLang="en-US" sz="3000" dirty="0" smtClean="0"/>
              <a:t>디자인 </a:t>
            </a:r>
            <a:r>
              <a:rPr lang="ko-KR" altLang="en-US" sz="3000" dirty="0" err="1" smtClean="0"/>
              <a:t>콘셉트</a:t>
            </a:r>
            <a:r>
              <a:rPr lang="ko-KR" altLang="en-US" sz="3000" dirty="0" smtClean="0"/>
              <a:t> 수립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074" y="1137569"/>
            <a:ext cx="2386263" cy="50048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Mood Board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074" y="1862806"/>
            <a:ext cx="930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color</a:t>
            </a:r>
            <a:endParaRPr lang="ko-KR" altLang="en-US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8104109" y="1928986"/>
            <a:ext cx="14117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Font</a:t>
            </a:r>
            <a:endParaRPr lang="ko-KR" alt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978568" y="4219074"/>
            <a:ext cx="16844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/>
              <a:t>Concnpt</a:t>
            </a:r>
            <a:endParaRPr lang="en-US" altLang="ko-KR" sz="25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388561"/>
            <a:ext cx="1080000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38" y="2388561"/>
            <a:ext cx="1080000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40" y="2339860"/>
            <a:ext cx="1080000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0074" y="3680848"/>
            <a:ext cx="109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</a:t>
            </a:r>
            <a:r>
              <a:rPr lang="en-US" altLang="ko-KR" dirty="0" err="1" smtClean="0"/>
              <a:t>ffffff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06352" y="3701513"/>
            <a:ext cx="96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#fffbf6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96538" y="370151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#e0e0e0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46000" y="370151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#000000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78" y="2349000"/>
            <a:ext cx="1080000" cy="108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92401" y="5057579"/>
            <a:ext cx="13434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u="sng" dirty="0" smtClean="0"/>
              <a:t>Unique</a:t>
            </a:r>
          </a:p>
          <a:p>
            <a:endParaRPr lang="en-US" altLang="ko-KR" sz="2200" b="1" u="sng" dirty="0" smtClean="0"/>
          </a:p>
          <a:p>
            <a:r>
              <a:rPr lang="en-US" altLang="ko-KR" sz="2200" b="1" u="sng" dirty="0" smtClean="0"/>
              <a:t>Simple</a:t>
            </a:r>
            <a:endParaRPr lang="ko-KR" altLang="en-US" sz="2200" b="1" u="sng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36" y="4351638"/>
            <a:ext cx="3417264" cy="250636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95" y="4086478"/>
            <a:ext cx="3379067" cy="27923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180" y="3889271"/>
            <a:ext cx="3520820" cy="30082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104109" y="2493515"/>
            <a:ext cx="383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NanumSquare</a:t>
            </a:r>
            <a:r>
              <a:rPr lang="en-US" altLang="ko-KR" dirty="0" smtClean="0"/>
              <a:t> Light</a:t>
            </a:r>
          </a:p>
          <a:p>
            <a:endParaRPr lang="en-US" altLang="ko-KR" dirty="0"/>
          </a:p>
          <a:p>
            <a:r>
              <a:rPr lang="en-US" altLang="ko-KR" dirty="0" err="1" smtClean="0"/>
              <a:t>NanumSquare</a:t>
            </a:r>
            <a:r>
              <a:rPr lang="en-US" altLang="ko-KR" dirty="0" smtClean="0"/>
              <a:t> bold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197223" y="895182"/>
            <a:ext cx="59582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50" y="2388561"/>
            <a:ext cx="1080000" cy="10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155450" y="3701373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#1365c2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3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042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1988" y="256786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스타일 가이드 제작하기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030742" y="3688096"/>
            <a:ext cx="72415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5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31771"/>
            <a:ext cx="10515600" cy="7794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2-1. </a:t>
            </a:r>
            <a:r>
              <a:rPr lang="ko-KR" altLang="en-US" sz="3000" dirty="0" smtClean="0"/>
              <a:t>디자인 요소 정의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86326" y="1046161"/>
            <a:ext cx="1343526" cy="54860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PC </a:t>
            </a:r>
            <a:r>
              <a:rPr lang="en-US" altLang="ko-KR" dirty="0" err="1" smtClean="0">
                <a:solidFill>
                  <a:schemeClr val="accent5">
                    <a:lumMod val="50000"/>
                  </a:schemeClr>
                </a:solidFill>
              </a:rPr>
              <a:t>ver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29852" y="1594768"/>
            <a:ext cx="4235116" cy="4998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06315" y="1728117"/>
            <a:ext cx="3882189" cy="115946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06315" y="3050506"/>
            <a:ext cx="3882189" cy="115946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06315" y="4343317"/>
            <a:ext cx="3882189" cy="115946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06315" y="5636128"/>
            <a:ext cx="3882189" cy="794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082589" y="2346532"/>
            <a:ext cx="44917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화면 기본설정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모니터 </a:t>
            </a:r>
            <a:r>
              <a:rPr lang="ko-KR" altLang="en-US" dirty="0" err="1" smtClean="0"/>
              <a:t>해사동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: 1280 * 1080(pixel)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모니터 컬러 </a:t>
            </a:r>
            <a:r>
              <a:rPr lang="en-US" altLang="ko-KR" dirty="0" smtClean="0"/>
              <a:t>: 256</a:t>
            </a:r>
            <a:r>
              <a:rPr lang="ko-KR" altLang="en-US" dirty="0" smtClean="0"/>
              <a:t>칼라 이상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화면정렬 </a:t>
            </a:r>
            <a:r>
              <a:rPr lang="en-US" altLang="ko-KR" dirty="0" smtClean="0"/>
              <a:t>: center </a:t>
            </a:r>
            <a:r>
              <a:rPr lang="ko-KR" altLang="en-US" dirty="0" smtClean="0"/>
              <a:t>정렬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메인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고정폭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단칼럼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32347" y="770021"/>
            <a:ext cx="5145506" cy="144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6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347" y="39601"/>
            <a:ext cx="4102768" cy="779463"/>
          </a:xfrm>
        </p:spPr>
        <p:txBody>
          <a:bodyPr>
            <a:normAutofit/>
          </a:bodyPr>
          <a:lstStyle/>
          <a:p>
            <a:r>
              <a:rPr lang="en-US" altLang="ko-KR" sz="3000" dirty="0" smtClean="0"/>
              <a:t>2-1 </a:t>
            </a:r>
            <a:r>
              <a:rPr lang="ko-KR" altLang="en-US" sz="3000" dirty="0" smtClean="0"/>
              <a:t>디자인 요소 정의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46161"/>
            <a:ext cx="2273968" cy="59673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PC</a:t>
            </a:r>
            <a:r>
              <a:rPr lang="en-US" altLang="ko-KR" sz="1800" dirty="0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</a:rPr>
              <a:t>레이아웃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042736" y="2165684"/>
            <a:ext cx="4283243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제작사이트가 전시장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행사가 주로 이어지는 만큼 방문자의 편의성을 주고자 각 각 우선적으로 </a:t>
            </a:r>
            <a:r>
              <a:rPr lang="ko-KR" altLang="en-US" sz="2000" dirty="0" err="1" smtClean="0"/>
              <a:t>첮게</a:t>
            </a:r>
            <a:r>
              <a:rPr lang="ko-KR" altLang="en-US" sz="2000" dirty="0" smtClean="0"/>
              <a:t> 되는 </a:t>
            </a:r>
            <a:r>
              <a:rPr lang="ko-KR" altLang="en-US" sz="2000" dirty="0" err="1" smtClean="0"/>
              <a:t>컨텐츠</a:t>
            </a:r>
            <a:r>
              <a:rPr lang="ko-KR" altLang="en-US" sz="2000" dirty="0" smtClean="0"/>
              <a:t> 들의 순서로 화면에 배치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6657474" y="429333"/>
            <a:ext cx="5085347" cy="215344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3938" y="52308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53138" y="615413"/>
            <a:ext cx="4315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MENU     </a:t>
            </a:r>
            <a:r>
              <a:rPr lang="en-US" altLang="ko-KR" sz="1200" dirty="0" err="1" smtClean="0"/>
              <a:t>MENU</a:t>
            </a:r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MENU</a:t>
            </a:r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MENU</a:t>
            </a:r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MENU</a:t>
            </a:r>
            <a:endParaRPr lang="en-US" altLang="ko-KR" sz="1200" dirty="0" smtClean="0"/>
          </a:p>
        </p:txBody>
      </p:sp>
      <p:cxnSp>
        <p:nvCxnSpPr>
          <p:cNvPr id="11" name="직선 연결선 10"/>
          <p:cNvCxnSpPr/>
          <p:nvPr/>
        </p:nvCxnSpPr>
        <p:spPr>
          <a:xfrm>
            <a:off x="6745705" y="892412"/>
            <a:ext cx="4908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64908" y="1506056"/>
            <a:ext cx="29677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Slide - Fide</a:t>
            </a:r>
            <a:endParaRPr lang="ko-KR" altLang="en-US" sz="2500" dirty="0"/>
          </a:p>
        </p:txBody>
      </p:sp>
      <p:sp>
        <p:nvSpPr>
          <p:cNvPr id="13" name="직사각형 12"/>
          <p:cNvSpPr/>
          <p:nvPr/>
        </p:nvSpPr>
        <p:spPr>
          <a:xfrm>
            <a:off x="6657474" y="2649627"/>
            <a:ext cx="5085347" cy="1072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Content1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57474" y="3788616"/>
            <a:ext cx="5085347" cy="1072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Content2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57472" y="4927605"/>
            <a:ext cx="5085347" cy="1072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Content3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57471" y="6092681"/>
            <a:ext cx="5085347" cy="61292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Footer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132347" y="770021"/>
            <a:ext cx="5145506" cy="144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593</Words>
  <Application>Microsoft Office PowerPoint</Application>
  <PresentationFormat>와이드스크린</PresentationFormat>
  <Paragraphs>221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HOME PAGE STYLE GUIDE</vt:lpstr>
      <vt:lpstr>목 차</vt:lpstr>
      <vt:lpstr>1. 디자인 콘셉트 수립하기</vt:lpstr>
      <vt:lpstr>1-1. UI/UX디자인 콘셉트 수립</vt:lpstr>
      <vt:lpstr>1-2. 디자인 콘셉트 수립</vt:lpstr>
      <vt:lpstr>1-2. 디자인 콘셉트 수립</vt:lpstr>
      <vt:lpstr>2. 스타일 가이드 제작하기</vt:lpstr>
      <vt:lpstr>2-1. 디자인 요소 정의</vt:lpstr>
      <vt:lpstr>2-1 디자인 요소 정의</vt:lpstr>
      <vt:lpstr>2-1 디자인 요소 정의</vt:lpstr>
      <vt:lpstr>2-1. 디자인 요소 정의</vt:lpstr>
      <vt:lpstr>2-1. 디자인 요소 정의</vt:lpstr>
      <vt:lpstr>2-1. 디자인 요소 정의</vt:lpstr>
      <vt:lpstr>2-1 디자인 요소 정의</vt:lpstr>
      <vt:lpstr>2-2. 스타일 가이드 제작</vt:lpstr>
      <vt:lpstr>2-2.스타일가이드 제작</vt:lpstr>
      <vt:lpstr>2-2 스타일 가이드 제작</vt:lpstr>
      <vt:lpstr>2-2. 스타일 가이드 제작 </vt:lpstr>
      <vt:lpstr>2-2 스타일 가이드 제작</vt:lpstr>
      <vt:lpstr>2-2.스타일 가이드 제작</vt:lpstr>
      <vt:lpstr>       감사합니다.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PAGE STYLE GUIDE</dc:title>
  <dc:creator>20201</dc:creator>
  <cp:lastModifiedBy>20201</cp:lastModifiedBy>
  <cp:revision>36</cp:revision>
  <dcterms:created xsi:type="dcterms:W3CDTF">2020-05-14T23:58:55Z</dcterms:created>
  <dcterms:modified xsi:type="dcterms:W3CDTF">2020-05-18T02:46:38Z</dcterms:modified>
</cp:coreProperties>
</file>